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69" r:id="rId14"/>
    <p:sldId id="272" r:id="rId15"/>
    <p:sldId id="271" r:id="rId16"/>
    <p:sldId id="273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14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方凱 蕭" userId="c5557778a677f973" providerId="LiveId" clId="{7D30E8AE-813D-4305-AE0C-251311069505}"/>
    <pc:docChg chg="undo custSel modSld">
      <pc:chgData name="方凱 蕭" userId="c5557778a677f973" providerId="LiveId" clId="{7D30E8AE-813D-4305-AE0C-251311069505}" dt="2023-07-22T08:10:08.897" v="402" actId="20577"/>
      <pc:docMkLst>
        <pc:docMk/>
      </pc:docMkLst>
      <pc:sldChg chg="addSp delSp modSp mod">
        <pc:chgData name="方凱 蕭" userId="c5557778a677f973" providerId="LiveId" clId="{7D30E8AE-813D-4305-AE0C-251311069505}" dt="2023-07-22T08:10:08.897" v="402" actId="20577"/>
        <pc:sldMkLst>
          <pc:docMk/>
          <pc:sldMk cId="3389573406" sldId="257"/>
        </pc:sldMkLst>
        <pc:spChg chg="mod">
          <ac:chgData name="方凱 蕭" userId="c5557778a677f973" providerId="LiveId" clId="{7D30E8AE-813D-4305-AE0C-251311069505}" dt="2023-07-22T07:41:33.705" v="203" actId="20577"/>
          <ac:spMkLst>
            <pc:docMk/>
            <pc:sldMk cId="3389573406" sldId="257"/>
            <ac:spMk id="2" creationId="{00000000-0000-0000-0000-000000000000}"/>
          </ac:spMkLst>
        </pc:spChg>
        <pc:spChg chg="del">
          <ac:chgData name="方凱 蕭" userId="c5557778a677f973" providerId="LiveId" clId="{7D30E8AE-813D-4305-AE0C-251311069505}" dt="2023-07-22T07:34:14.470" v="30" actId="478"/>
          <ac:spMkLst>
            <pc:docMk/>
            <pc:sldMk cId="3389573406" sldId="257"/>
            <ac:spMk id="3" creationId="{00000000-0000-0000-0000-000000000000}"/>
          </ac:spMkLst>
        </pc:spChg>
        <pc:spChg chg="add del mod">
          <ac:chgData name="方凱 蕭" userId="c5557778a677f973" providerId="LiveId" clId="{7D30E8AE-813D-4305-AE0C-251311069505}" dt="2023-07-22T07:35:18.310" v="31" actId="478"/>
          <ac:spMkLst>
            <pc:docMk/>
            <pc:sldMk cId="3389573406" sldId="257"/>
            <ac:spMk id="10" creationId="{6C3F7DB1-1E27-7D3B-F6B5-1ED2F9B1EBAF}"/>
          </ac:spMkLst>
        </pc:spChg>
        <pc:spChg chg="add mod">
          <ac:chgData name="方凱 蕭" userId="c5557778a677f973" providerId="LiveId" clId="{7D30E8AE-813D-4305-AE0C-251311069505}" dt="2023-07-22T07:41:02.004" v="185" actId="1582"/>
          <ac:spMkLst>
            <pc:docMk/>
            <pc:sldMk cId="3389573406" sldId="257"/>
            <ac:spMk id="11" creationId="{E151ABB0-8398-34BF-C705-39E799537969}"/>
          </ac:spMkLst>
        </pc:spChg>
        <pc:spChg chg="add mod">
          <ac:chgData name="方凱 蕭" userId="c5557778a677f973" providerId="LiveId" clId="{7D30E8AE-813D-4305-AE0C-251311069505}" dt="2023-07-22T07:49:23.786" v="204" actId="20577"/>
          <ac:spMkLst>
            <pc:docMk/>
            <pc:sldMk cId="3389573406" sldId="257"/>
            <ac:spMk id="12" creationId="{7CE761CC-6EFF-E0E7-AF74-3392C0C1DD53}"/>
          </ac:spMkLst>
        </pc:spChg>
        <pc:spChg chg="add mod">
          <ac:chgData name="方凱 蕭" userId="c5557778a677f973" providerId="LiveId" clId="{7D30E8AE-813D-4305-AE0C-251311069505}" dt="2023-07-22T07:49:24.934" v="205" actId="20577"/>
          <ac:spMkLst>
            <pc:docMk/>
            <pc:sldMk cId="3389573406" sldId="257"/>
            <ac:spMk id="13" creationId="{B3AB74A0-8CC4-A4E1-851C-D34348123C50}"/>
          </ac:spMkLst>
        </pc:spChg>
        <pc:spChg chg="add mod">
          <ac:chgData name="方凱 蕭" userId="c5557778a677f973" providerId="LiveId" clId="{7D30E8AE-813D-4305-AE0C-251311069505}" dt="2023-07-22T07:38:26.989" v="127" actId="2711"/>
          <ac:spMkLst>
            <pc:docMk/>
            <pc:sldMk cId="3389573406" sldId="257"/>
            <ac:spMk id="14" creationId="{C35098F5-9DB7-7E8A-F4D8-FDEA7D97AC38}"/>
          </ac:spMkLst>
        </pc:spChg>
        <pc:spChg chg="add mod">
          <ac:chgData name="方凱 蕭" userId="c5557778a677f973" providerId="LiveId" clId="{7D30E8AE-813D-4305-AE0C-251311069505}" dt="2023-07-22T07:40:10.034" v="177" actId="207"/>
          <ac:spMkLst>
            <pc:docMk/>
            <pc:sldMk cId="3389573406" sldId="257"/>
            <ac:spMk id="19" creationId="{C5548298-F5B7-AA32-16A1-9809124239D6}"/>
          </ac:spMkLst>
        </pc:spChg>
        <pc:spChg chg="add mod">
          <ac:chgData name="方凱 蕭" userId="c5557778a677f973" providerId="LiveId" clId="{7D30E8AE-813D-4305-AE0C-251311069505}" dt="2023-07-22T07:40:10.034" v="177" actId="207"/>
          <ac:spMkLst>
            <pc:docMk/>
            <pc:sldMk cId="3389573406" sldId="257"/>
            <ac:spMk id="20" creationId="{2396698C-34C5-4369-8453-C7B49E3EE7E6}"/>
          </ac:spMkLst>
        </pc:spChg>
        <pc:spChg chg="add mod">
          <ac:chgData name="方凱 蕭" userId="c5557778a677f973" providerId="LiveId" clId="{7D30E8AE-813D-4305-AE0C-251311069505}" dt="2023-07-22T07:52:54.912" v="261" actId="14100"/>
          <ac:spMkLst>
            <pc:docMk/>
            <pc:sldMk cId="3389573406" sldId="257"/>
            <ac:spMk id="25" creationId="{2A00518D-8C8A-E306-74F1-9B5F05FB3F22}"/>
          </ac:spMkLst>
        </pc:spChg>
        <pc:spChg chg="add mod">
          <ac:chgData name="方凱 蕭" userId="c5557778a677f973" providerId="LiveId" clId="{7D30E8AE-813D-4305-AE0C-251311069505}" dt="2023-07-22T07:51:52.818" v="236" actId="122"/>
          <ac:spMkLst>
            <pc:docMk/>
            <pc:sldMk cId="3389573406" sldId="257"/>
            <ac:spMk id="26" creationId="{B1B0C5D2-878A-CF6B-9BA3-1199B65EF0AA}"/>
          </ac:spMkLst>
        </pc:spChg>
        <pc:spChg chg="add mod">
          <ac:chgData name="方凱 蕭" userId="c5557778a677f973" providerId="LiveId" clId="{7D30E8AE-813D-4305-AE0C-251311069505}" dt="2023-07-22T07:59:06.804" v="381" actId="122"/>
          <ac:spMkLst>
            <pc:docMk/>
            <pc:sldMk cId="3389573406" sldId="257"/>
            <ac:spMk id="35" creationId="{8F938743-1413-FDE1-A2CD-BD18AD89B79F}"/>
          </ac:spMkLst>
        </pc:spChg>
        <pc:spChg chg="add mod">
          <ac:chgData name="方凱 蕭" userId="c5557778a677f973" providerId="LiveId" clId="{7D30E8AE-813D-4305-AE0C-251311069505}" dt="2023-07-22T08:10:08.897" v="402" actId="20577"/>
          <ac:spMkLst>
            <pc:docMk/>
            <pc:sldMk cId="3389573406" sldId="257"/>
            <ac:spMk id="36" creationId="{49BEE1E7-A640-DE41-3CE4-D8B94D07BD61}"/>
          </ac:spMkLst>
        </pc:spChg>
        <pc:picChg chg="del">
          <ac:chgData name="方凱 蕭" userId="c5557778a677f973" providerId="LiveId" clId="{7D30E8AE-813D-4305-AE0C-251311069505}" dt="2023-07-22T07:34:14.470" v="30" actId="478"/>
          <ac:picMkLst>
            <pc:docMk/>
            <pc:sldMk cId="3389573406" sldId="257"/>
            <ac:picMk id="7" creationId="{00000000-0000-0000-0000-000000000000}"/>
          </ac:picMkLst>
        </pc:picChg>
        <pc:picChg chg="del">
          <ac:chgData name="方凱 蕭" userId="c5557778a677f973" providerId="LiveId" clId="{7D30E8AE-813D-4305-AE0C-251311069505}" dt="2023-07-22T07:34:14.470" v="30" actId="478"/>
          <ac:picMkLst>
            <pc:docMk/>
            <pc:sldMk cId="3389573406" sldId="257"/>
            <ac:picMk id="8" creationId="{00000000-0000-0000-0000-000000000000}"/>
          </ac:picMkLst>
        </pc:picChg>
        <pc:cxnChg chg="add mod">
          <ac:chgData name="方凱 蕭" userId="c5557778a677f973" providerId="LiveId" clId="{7D30E8AE-813D-4305-AE0C-251311069505}" dt="2023-07-22T07:40:47.773" v="182" actId="208"/>
          <ac:cxnSpMkLst>
            <pc:docMk/>
            <pc:sldMk cId="3389573406" sldId="257"/>
            <ac:cxnSpMk id="16" creationId="{EA04FE01-095C-33E7-C982-DBBDA1EB9DE5}"/>
          </ac:cxnSpMkLst>
        </pc:cxnChg>
        <pc:cxnChg chg="add mod">
          <ac:chgData name="方凱 蕭" userId="c5557778a677f973" providerId="LiveId" clId="{7D30E8AE-813D-4305-AE0C-251311069505}" dt="2023-07-22T07:40:47.773" v="182" actId="208"/>
          <ac:cxnSpMkLst>
            <pc:docMk/>
            <pc:sldMk cId="3389573406" sldId="257"/>
            <ac:cxnSpMk id="18" creationId="{8B52EEAD-353D-3368-98EC-6AE420B5A63E}"/>
          </ac:cxnSpMkLst>
        </pc:cxnChg>
        <pc:cxnChg chg="add mod">
          <ac:chgData name="方凱 蕭" userId="c5557778a677f973" providerId="LiveId" clId="{7D30E8AE-813D-4305-AE0C-251311069505}" dt="2023-07-22T07:40:43.792" v="181" actId="1582"/>
          <ac:cxnSpMkLst>
            <pc:docMk/>
            <pc:sldMk cId="3389573406" sldId="257"/>
            <ac:cxnSpMk id="22" creationId="{57F8BCB8-06EB-8B76-CA4B-15A49B8717F8}"/>
          </ac:cxnSpMkLst>
        </pc:cxnChg>
        <pc:cxnChg chg="add mod">
          <ac:chgData name="方凱 蕭" userId="c5557778a677f973" providerId="LiveId" clId="{7D30E8AE-813D-4305-AE0C-251311069505}" dt="2023-07-22T07:40:43.792" v="181" actId="1582"/>
          <ac:cxnSpMkLst>
            <pc:docMk/>
            <pc:sldMk cId="3389573406" sldId="257"/>
            <ac:cxnSpMk id="24" creationId="{F8109304-0AF6-D019-C370-4F76E457E686}"/>
          </ac:cxnSpMkLst>
        </pc:cxnChg>
        <pc:cxnChg chg="add mod">
          <ac:chgData name="方凱 蕭" userId="c5557778a677f973" providerId="LiveId" clId="{7D30E8AE-813D-4305-AE0C-251311069505}" dt="2023-07-22T07:52:54.912" v="261" actId="14100"/>
          <ac:cxnSpMkLst>
            <pc:docMk/>
            <pc:sldMk cId="3389573406" sldId="257"/>
            <ac:cxnSpMk id="28" creationId="{545AC380-B926-433E-5CE5-F556C346B16A}"/>
          </ac:cxnSpMkLst>
        </pc:cxnChg>
        <pc:cxnChg chg="add mod">
          <ac:chgData name="方凱 蕭" userId="c5557778a677f973" providerId="LiveId" clId="{7D30E8AE-813D-4305-AE0C-251311069505}" dt="2023-07-22T08:00:29.101" v="387" actId="1076"/>
          <ac:cxnSpMkLst>
            <pc:docMk/>
            <pc:sldMk cId="3389573406" sldId="257"/>
            <ac:cxnSpMk id="37" creationId="{039C1BA3-EB44-938E-DC82-96F8866F5735}"/>
          </ac:cxnSpMkLst>
        </pc:cxnChg>
      </pc:sldChg>
    </pc:docChg>
  </pc:docChgLst>
  <pc:docChgLst>
    <pc:chgData name="方凱 蕭" userId="c5557778a677f973" providerId="LiveId" clId="{324474DC-D09F-45D6-910F-FC3E615C2F29}"/>
    <pc:docChg chg="delSld">
      <pc:chgData name="方凱 蕭" userId="c5557778a677f973" providerId="LiveId" clId="{324474DC-D09F-45D6-910F-FC3E615C2F29}" dt="2023-08-16T00:16:43.705" v="0" actId="47"/>
      <pc:docMkLst>
        <pc:docMk/>
      </pc:docMkLst>
      <pc:sldChg chg="del">
        <pc:chgData name="方凱 蕭" userId="c5557778a677f973" providerId="LiveId" clId="{324474DC-D09F-45D6-910F-FC3E615C2F29}" dt="2023-08-16T00:16:43.705" v="0" actId="47"/>
        <pc:sldMkLst>
          <pc:docMk/>
          <pc:sldMk cId="3389573406" sldId="257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3808B-787B-45B0-96BD-37539C4D6956}" type="datetimeFigureOut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E81F34-0876-46FF-8EDD-66505483F74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6354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9EDC0980-6437-4074-95C2-3889801660AC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 University</a:t>
            </a:r>
          </a:p>
          <a:p>
            <a:r>
              <a:rPr lang="pt-BR" altLang="zh-TW" dirty="0"/>
              <a:t>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C00666A1-E70F-44B0-8C98-9D6110FC5CED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034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</a:t>
            </a:r>
            <a:r>
              <a:rPr lang="zh-TW" altLang="en-US" dirty="0"/>
              <a:t> </a:t>
            </a:r>
            <a:r>
              <a:rPr lang="pt-BR" altLang="zh-TW" dirty="0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9357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5669E-89F9-46BC-A5F3-B0E623DC5EAA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 University</a:t>
            </a:r>
          </a:p>
          <a:p>
            <a:r>
              <a:rPr lang="pt-BR" altLang="zh-TW" dirty="0"/>
              <a:t>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DD3E-D96F-45AA-A46B-F635BAE96C94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 University</a:t>
            </a:r>
          </a:p>
          <a:p>
            <a:r>
              <a:rPr lang="pt-BR" altLang="zh-TW" dirty="0"/>
              <a:t>Micro-Drone Lab.</a:t>
            </a:r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9449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2694C-0846-4175-AF3A-732CF3430645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 University</a:t>
            </a:r>
          </a:p>
          <a:p>
            <a:r>
              <a:rPr lang="pt-BR" altLang="zh-TW" dirty="0"/>
              <a:t>Micro-Drone Lab.</a:t>
            </a:r>
            <a:endParaRPr lang="zh-TW" alt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1778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B2E5-0D46-4304-BD42-FDDFA7095E99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 University</a:t>
            </a:r>
          </a:p>
          <a:p>
            <a:r>
              <a:rPr lang="pt-BR" altLang="zh-TW" dirty="0"/>
              <a:t>Micro-Drone Lab.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5209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CD3EE-0157-453D-B8EF-9237DACF76BB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 University</a:t>
            </a:r>
          </a:p>
          <a:p>
            <a:r>
              <a:rPr lang="pt-BR" altLang="zh-TW" dirty="0"/>
              <a:t>Micro-Drone Lab.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0850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CF185-6769-4F18-894C-2EE506CED6C0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 University</a:t>
            </a:r>
          </a:p>
          <a:p>
            <a:r>
              <a:rPr lang="pt-BR" altLang="zh-TW" dirty="0"/>
              <a:t>Micro-Drone Lab.</a:t>
            </a:r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3856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C251B-FD38-41AC-9757-10926D50CD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 University</a:t>
            </a:r>
          </a:p>
          <a:p>
            <a:r>
              <a:rPr lang="pt-BR" altLang="zh-TW" dirty="0"/>
              <a:t>Micro-Drone Lab.</a:t>
            </a:r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8847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724400" y="63349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AEBDA28A-7FEF-455D-ADC3-E7AE8D3475F4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838200" y="6334919"/>
            <a:ext cx="2490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TW" dirty="0"/>
              <a:t>National Tsing Hua University</a:t>
            </a:r>
          </a:p>
          <a:p>
            <a:r>
              <a:rPr lang="en-US" altLang="zh-TW" dirty="0"/>
              <a:t>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349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00666A1-E70F-44B0-8C98-9D6110FC5CED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11" name="圖片 10"/>
          <p:cNvPicPr>
            <a:picLocks noChangeAspect="1"/>
          </p:cNvPicPr>
          <p:nvPr userDrawn="1"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" y="6238589"/>
            <a:ext cx="557784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116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developer.nvidia.com/cuda-11-3-1-download-archive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nvidia.com/rdp/cudnn-archive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bitcraze/crazyflie-clients-python/blob/master/docs/installation/install.md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Crazyfiles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Install Tutorial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 University Micro-Drone Lab.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</a:t>
            </a:fld>
            <a:endParaRPr lang="zh-TW" altLang="en-US"/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0CCC-7691-435D-A07D-A24C920648B7}" type="datetime1">
              <a:rPr lang="zh-TW" altLang="en-US" smtClean="0"/>
              <a:t>2023/8/16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1529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2.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Conda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activate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env_name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進入環境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3. </a:t>
            </a:r>
            <a:r>
              <a:rPr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Conda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install </a:t>
            </a:r>
            <a:r>
              <a:rPr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tensorflow-gpu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==2.5 (not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10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06163"/>
            <a:ext cx="10515600" cy="709191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03892"/>
            <a:ext cx="10515600" cy="82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746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5449" y="2006342"/>
            <a:ext cx="7341103" cy="4051578"/>
          </a:xfrm>
          <a:prstGeom prst="rect">
            <a:avLst/>
          </a:prstGeo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838200" y="1506022"/>
            <a:ext cx="311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Waiting for download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723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12</a:t>
            </a:fld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838200" y="1506022"/>
            <a:ext cx="2080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4. </a:t>
            </a:r>
            <a:r>
              <a:rPr lang="en-US" altLang="zh-TW" sz="2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conda</a:t>
            </a:r>
            <a:r>
              <a:rPr lang="zh-TW" altLang="en-US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list</a:t>
            </a:r>
            <a:endParaRPr lang="zh-TW" altLang="en-US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2" name="內容版面配置區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075" y="2081735"/>
            <a:ext cx="6997850" cy="3862136"/>
          </a:xfrm>
          <a:prstGeom prst="rect">
            <a:avLst/>
          </a:prstGeom>
        </p:spPr>
      </p:pic>
      <p:sp>
        <p:nvSpPr>
          <p:cNvPr id="13" name="圓角矩形 12"/>
          <p:cNvSpPr/>
          <p:nvPr/>
        </p:nvSpPr>
        <p:spPr>
          <a:xfrm>
            <a:off x="4131477" y="2338340"/>
            <a:ext cx="720436" cy="19396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圓角矩形 14"/>
          <p:cNvSpPr/>
          <p:nvPr/>
        </p:nvSpPr>
        <p:spPr>
          <a:xfrm>
            <a:off x="2620176" y="5389880"/>
            <a:ext cx="2231737" cy="2946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304143" y="4761190"/>
            <a:ext cx="2281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確認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cudnn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cudatoolkit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皆已安裝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及對應版本</a:t>
            </a:r>
          </a:p>
        </p:txBody>
      </p:sp>
    </p:spTree>
    <p:extLst>
      <p:ext uri="{BB962C8B-B14F-4D97-AF65-F5344CB8AC3E}">
        <p14:creationId xmlns:p14="http://schemas.microsoft.com/office/powerpoint/2010/main" val="1172306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446934"/>
            <a:ext cx="10515600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依照對應版本下載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CUDA </a:t>
            </a: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CUDA 11.3.1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pt-BR" altLang="zh-TW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https://developer.nvidia.com/cuda-11-3-1-download-archive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394" y="2844798"/>
            <a:ext cx="6601213" cy="313112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圓角矩形 7"/>
          <p:cNvSpPr/>
          <p:nvPr/>
        </p:nvSpPr>
        <p:spPr>
          <a:xfrm>
            <a:off x="5006339" y="2957177"/>
            <a:ext cx="516256" cy="22988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圓角矩形 8"/>
          <p:cNvSpPr/>
          <p:nvPr/>
        </p:nvSpPr>
        <p:spPr>
          <a:xfrm>
            <a:off x="4566284" y="3646787"/>
            <a:ext cx="281941" cy="22988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4583429" y="4005779"/>
            <a:ext cx="544831" cy="22988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圓角矩形 10"/>
          <p:cNvSpPr/>
          <p:nvPr/>
        </p:nvSpPr>
        <p:spPr>
          <a:xfrm>
            <a:off x="8281035" y="5229424"/>
            <a:ext cx="995045" cy="22988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5876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446934"/>
            <a:ext cx="10515600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CUDA setup 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14</a:t>
            </a:fld>
            <a:endParaRPr lang="zh-TW" altLang="en-US"/>
          </a:p>
        </p:txBody>
      </p:sp>
      <p:grpSp>
        <p:nvGrpSpPr>
          <p:cNvPr id="16" name="群組 15"/>
          <p:cNvGrpSpPr/>
          <p:nvPr/>
        </p:nvGrpSpPr>
        <p:grpSpPr>
          <a:xfrm>
            <a:off x="645193" y="2177307"/>
            <a:ext cx="10901614" cy="2720589"/>
            <a:chOff x="699658" y="2177307"/>
            <a:chExt cx="10901614" cy="2720589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2"/>
            <a:srcRect l="762" t="1528" r="-1" b="-1"/>
            <a:stretch/>
          </p:blipFill>
          <p:spPr>
            <a:xfrm>
              <a:off x="699658" y="2990060"/>
              <a:ext cx="3273893" cy="1265086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32124" y="2177307"/>
              <a:ext cx="3650669" cy="2720589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50602" y="2177307"/>
              <a:ext cx="3650670" cy="27205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16635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2"/>
          <a:srcRect r="35827"/>
          <a:stretch/>
        </p:blipFill>
        <p:spPr>
          <a:xfrm>
            <a:off x="6236049" y="2903457"/>
            <a:ext cx="5121847" cy="275778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8" y="2903456"/>
            <a:ext cx="5369467" cy="2757787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446934"/>
            <a:ext cx="10515600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6.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依照對應版本下載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cuDNN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需登入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NVIDIA) </a:t>
            </a:r>
          </a:p>
          <a:p>
            <a:pPr>
              <a:lnSpc>
                <a:spcPct val="150000"/>
              </a:lnSpc>
            </a:pPr>
            <a:r>
              <a:rPr lang="en-US" altLang="zh-TW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cuDNN</a:t>
            </a:r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8.2.1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https://developer.nvidia.com/rdp/cudnn-archive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906544" y="4286938"/>
            <a:ext cx="4136796" cy="44531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圓角矩形 10"/>
          <p:cNvSpPr/>
          <p:nvPr/>
        </p:nvSpPr>
        <p:spPr>
          <a:xfrm>
            <a:off x="6320260" y="5156462"/>
            <a:ext cx="1767938" cy="23686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4724400" y="3936846"/>
            <a:ext cx="1766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注意</a:t>
            </a:r>
            <a:r>
              <a:rPr lang="en-US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CUDA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版本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8088198" y="5090227"/>
            <a:ext cx="295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Download Windows version</a:t>
            </a:r>
            <a:endParaRPr lang="zh-TW" altLang="en-US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829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1970"/>
          <a:stretch/>
        </p:blipFill>
        <p:spPr>
          <a:xfrm>
            <a:off x="6428509" y="2432677"/>
            <a:ext cx="5412510" cy="3652697"/>
          </a:xfrm>
          <a:prstGeom prst="rect">
            <a:avLst/>
          </a:prstGeo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6243782" y="1601680"/>
            <a:ext cx="60682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CUDA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資料夾</a:t>
            </a:r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C:\Program Files\NVIDIA GPU Computing Toolkit\CUDA\v11.3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360219" y="1601680"/>
            <a:ext cx="6068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CUDNN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資料夾</a:t>
            </a:r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C:\Users\user\Downloads\cudnn-11.3-windows-x64-v8.2.1.32\cuda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7" name="圖片 16"/>
          <p:cNvPicPr>
            <a:picLocks noChangeAspect="1"/>
          </p:cNvPicPr>
          <p:nvPr/>
        </p:nvPicPr>
        <p:blipFill rotWithShape="1">
          <a:blip r:embed="rId3"/>
          <a:srcRect r="35517"/>
          <a:stretch/>
        </p:blipFill>
        <p:spPr>
          <a:xfrm>
            <a:off x="360219" y="2432677"/>
            <a:ext cx="4545756" cy="3714478"/>
          </a:xfrm>
          <a:prstGeom prst="rect">
            <a:avLst/>
          </a:prstGeom>
        </p:spPr>
      </p:pic>
      <p:sp>
        <p:nvSpPr>
          <p:cNvPr id="18" name="向右箭號 17"/>
          <p:cNvSpPr/>
          <p:nvPr/>
        </p:nvSpPr>
        <p:spPr>
          <a:xfrm>
            <a:off x="5090702" y="2371880"/>
            <a:ext cx="1086427" cy="6206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5053023" y="3104863"/>
            <a:ext cx="12284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將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cudnn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Bin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Lib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Include</a:t>
            </a:r>
          </a:p>
          <a:p>
            <a:pPr algn="ctr"/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資料夾中檔案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不是資料夾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複製到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CUDA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對應資料夾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352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7.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搜尋環境變數</a:t>
            </a:r>
            <a:endParaRPr lang="zh-TW" altLang="en-US" dirty="0"/>
          </a:p>
        </p:txBody>
      </p:sp>
      <p:grpSp>
        <p:nvGrpSpPr>
          <p:cNvPr id="8" name="群組 7"/>
          <p:cNvGrpSpPr/>
          <p:nvPr/>
        </p:nvGrpSpPr>
        <p:grpSpPr>
          <a:xfrm>
            <a:off x="419101" y="2244850"/>
            <a:ext cx="11353799" cy="3519415"/>
            <a:chOff x="451935" y="2244850"/>
            <a:chExt cx="11353799" cy="3519415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1935" y="2244850"/>
              <a:ext cx="3262745" cy="3519415"/>
            </a:xfrm>
            <a:prstGeom prst="rect">
              <a:avLst/>
            </a:prstGeom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74150" y="2244850"/>
              <a:ext cx="3817937" cy="3519415"/>
            </a:xfrm>
            <a:prstGeom prst="rect">
              <a:avLst/>
            </a:prstGeom>
          </p:spPr>
        </p:pic>
        <p:sp>
          <p:nvSpPr>
            <p:cNvPr id="11" name="圓角矩形 10"/>
            <p:cNvSpPr/>
            <p:nvPr/>
          </p:nvSpPr>
          <p:spPr>
            <a:xfrm>
              <a:off x="2421590" y="5026583"/>
              <a:ext cx="1163781" cy="295564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5437686" y="3413201"/>
              <a:ext cx="470318" cy="174302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4" name="圖片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92269" y="2244850"/>
              <a:ext cx="3813465" cy="3519415"/>
            </a:xfrm>
            <a:prstGeom prst="rect">
              <a:avLst/>
            </a:prstGeom>
          </p:spPr>
        </p:pic>
      </p:grpSp>
      <p:sp>
        <p:nvSpPr>
          <p:cNvPr id="20" name="圓角矩形 19"/>
          <p:cNvSpPr/>
          <p:nvPr/>
        </p:nvSpPr>
        <p:spPr>
          <a:xfrm>
            <a:off x="4100945" y="2885482"/>
            <a:ext cx="2335366" cy="19299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5640011" y="3632641"/>
            <a:ext cx="2039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點擊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Path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再按編輯</a:t>
            </a:r>
          </a:p>
        </p:txBody>
      </p:sp>
    </p:spTree>
    <p:extLst>
      <p:ext uri="{BB962C8B-B14F-4D97-AF65-F5344CB8AC3E}">
        <p14:creationId xmlns:p14="http://schemas.microsoft.com/office/powerpoint/2010/main" val="348276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18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8.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新增環境變數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838200" y="2164803"/>
            <a:ext cx="7818268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C:\Program Files\NVIDIA GPU Computing Toolkit\CUDA\v11.3\lib\x64</a:t>
            </a:r>
            <a:endParaRPr lang="en-US" altLang="zh-TW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altLang="zh-TW" dirty="0"/>
              <a:t>C:\Program Files\NVIDIA GPU Computing Toolkit\CUDA\v11.3\bin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altLang="zh-TW" dirty="0"/>
              <a:t>C:\Program Files\NVIDIA GPU Computing Toolkit\CUDA\v11.3\include</a:t>
            </a:r>
            <a:endParaRPr lang="zh-TW" altLang="en-US" dirty="0"/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9804" y="2164803"/>
            <a:ext cx="3926932" cy="3624132"/>
          </a:xfrm>
          <a:prstGeom prst="rect">
            <a:avLst/>
          </a:prstGeom>
        </p:spPr>
      </p:pic>
      <p:sp>
        <p:nvSpPr>
          <p:cNvPr id="13" name="圓角矩形 12"/>
          <p:cNvSpPr/>
          <p:nvPr/>
        </p:nvSpPr>
        <p:spPr>
          <a:xfrm>
            <a:off x="7960429" y="3530223"/>
            <a:ext cx="2928782" cy="38940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圓角矩形 15"/>
          <p:cNvSpPr/>
          <p:nvPr/>
        </p:nvSpPr>
        <p:spPr>
          <a:xfrm>
            <a:off x="10972532" y="2509521"/>
            <a:ext cx="680988" cy="2032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861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19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9.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驗證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b="1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vscode</a:t>
            </a:r>
            <a:r>
              <a:rPr lang="zh-TW" alt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上輸入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 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90" y="2240945"/>
            <a:ext cx="6865099" cy="3699481"/>
          </a:xfrm>
          <a:prstGeom prst="rect">
            <a:avLst/>
          </a:prstGeom>
        </p:spPr>
      </p:pic>
      <p:sp>
        <p:nvSpPr>
          <p:cNvPr id="14" name="圓角矩形 13"/>
          <p:cNvSpPr/>
          <p:nvPr/>
        </p:nvSpPr>
        <p:spPr>
          <a:xfrm>
            <a:off x="1137920" y="5486400"/>
            <a:ext cx="3769360" cy="3454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4960864" y="5452348"/>
            <a:ext cx="419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顯示出顯卡型號代表成功</a:t>
            </a:r>
          </a:p>
        </p:txBody>
      </p:sp>
      <p:sp>
        <p:nvSpPr>
          <p:cNvPr id="11" name="矩形 10"/>
          <p:cNvSpPr/>
          <p:nvPr/>
        </p:nvSpPr>
        <p:spPr>
          <a:xfrm>
            <a:off x="7867267" y="3384982"/>
            <a:ext cx="42298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from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tensorflow.python.client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import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device_lib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print(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device_lib.list_local_devices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())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73174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Cfclient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538505"/>
            <a:ext cx="10515600" cy="4351338"/>
          </a:xfrm>
        </p:spPr>
        <p:txBody>
          <a:bodyPr/>
          <a:lstStyle/>
          <a:p>
            <a:r>
              <a:rPr lang="pt-BR" altLang="zh-TW" dirty="0">
                <a:hlinkClick r:id="rId2"/>
              </a:rPr>
              <a:t>https://github.com/bitcraze/crazyflie-clients-python/blob/master/docs/installation/install.md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51DE-27C1-47EF-AC30-6AEAC4D4BFC4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</a:t>
            </a:r>
            <a:r>
              <a:rPr lang="zh-TW" altLang="en-US" dirty="0"/>
              <a:t> </a:t>
            </a:r>
            <a:r>
              <a:rPr lang="pt-BR" altLang="zh-TW" dirty="0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2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818" y="2634314"/>
            <a:ext cx="4855388" cy="325552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圓角矩形 7"/>
          <p:cNvSpPr/>
          <p:nvPr/>
        </p:nvSpPr>
        <p:spPr>
          <a:xfrm>
            <a:off x="3814621" y="4959927"/>
            <a:ext cx="1644070" cy="59112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6502400" y="2553918"/>
            <a:ext cx="52093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pip3 install --upgrade pip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 –version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pip3 install cfclient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 clone https://github.com/bitcraze/crazyflie-clients-python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altLang="zh-TW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cd crazyflie-clients-python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altLang="zh-TW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pip3 install -e .                       Do these everytime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altLang="zh-TW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cfclient</a:t>
            </a:r>
            <a:endParaRPr lang="zh-TW" alt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661236" y="5163127"/>
            <a:ext cx="1911927" cy="2955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8173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Radio Channel Build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7400" y="1690688"/>
            <a:ext cx="8084127" cy="4354944"/>
          </a:xfrm>
          <a:prstGeom prst="rect">
            <a:avLst/>
          </a:prstGeo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049A9-17DD-4C74-B183-AF1BD191DFDC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</a:t>
            </a:r>
            <a:r>
              <a:rPr lang="zh-TW" altLang="en-US" dirty="0"/>
              <a:t> </a:t>
            </a:r>
            <a:r>
              <a:rPr lang="pt-BR" altLang="zh-TW" dirty="0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3528291" y="1948873"/>
            <a:ext cx="415636" cy="221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5578762" y="1303317"/>
            <a:ext cx="179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①②③④</a:t>
            </a:r>
            <a:endParaRPr lang="zh-TW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3528291" y="1487983"/>
            <a:ext cx="415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①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2083308" y="1948873"/>
            <a:ext cx="1066292" cy="221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1598399" y="1596076"/>
            <a:ext cx="535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②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223081" y="2003918"/>
            <a:ext cx="2050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Channel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434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Radio Channel Build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98371-CE4C-4C7E-96E0-7833696C0D38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</a:t>
            </a:r>
            <a:r>
              <a:rPr lang="zh-TW" altLang="en-US" dirty="0"/>
              <a:t> </a:t>
            </a:r>
            <a:r>
              <a:rPr lang="pt-BR" altLang="zh-TW" dirty="0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144" y="1659268"/>
            <a:ext cx="4620270" cy="1609950"/>
          </a:xfrm>
          <a:prstGeom prst="rect">
            <a:avLst/>
          </a:prstGeom>
        </p:spPr>
      </p:pic>
      <p:sp>
        <p:nvSpPr>
          <p:cNvPr id="13" name="圓角矩形 12"/>
          <p:cNvSpPr/>
          <p:nvPr/>
        </p:nvSpPr>
        <p:spPr>
          <a:xfrm>
            <a:off x="1455235" y="2526041"/>
            <a:ext cx="1066292" cy="221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809" y="1659268"/>
            <a:ext cx="4561867" cy="3900727"/>
          </a:xfrm>
          <a:prstGeom prst="rect">
            <a:avLst/>
          </a:prstGeom>
        </p:spPr>
      </p:pic>
      <p:sp>
        <p:nvSpPr>
          <p:cNvPr id="10" name="圓角矩形 9"/>
          <p:cNvSpPr/>
          <p:nvPr/>
        </p:nvSpPr>
        <p:spPr>
          <a:xfrm>
            <a:off x="6567563" y="4137461"/>
            <a:ext cx="415636" cy="221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圓角矩形 15"/>
          <p:cNvSpPr/>
          <p:nvPr/>
        </p:nvSpPr>
        <p:spPr>
          <a:xfrm>
            <a:off x="7172545" y="4441981"/>
            <a:ext cx="2248546" cy="23161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8432732" y="4072649"/>
            <a:ext cx="2974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the newest version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9774381" y="4834024"/>
            <a:ext cx="616527" cy="21826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圓角矩形 18"/>
          <p:cNvSpPr/>
          <p:nvPr/>
        </p:nvSpPr>
        <p:spPr>
          <a:xfrm>
            <a:off x="9012381" y="2537041"/>
            <a:ext cx="616527" cy="21826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/>
          <p:cNvSpPr txBox="1"/>
          <p:nvPr/>
        </p:nvSpPr>
        <p:spPr>
          <a:xfrm>
            <a:off x="8921171" y="2060020"/>
            <a:ext cx="519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①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9320644" y="2102286"/>
            <a:ext cx="1393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 first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10279451" y="4460454"/>
            <a:ext cx="550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③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8030905" y="3995705"/>
            <a:ext cx="531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②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646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Radio Channel Change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FA2EB-56E6-4E82-A9AE-F3803E897E57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</a:t>
            </a:r>
            <a:r>
              <a:rPr lang="zh-TW" altLang="en-US" dirty="0"/>
              <a:t> </a:t>
            </a:r>
            <a:r>
              <a:rPr lang="pt-BR" altLang="zh-TW" dirty="0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23" name="圖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144" y="1659268"/>
            <a:ext cx="4620270" cy="1609950"/>
          </a:xfrm>
          <a:prstGeom prst="rect">
            <a:avLst/>
          </a:prstGeom>
        </p:spPr>
      </p:pic>
      <p:sp>
        <p:nvSpPr>
          <p:cNvPr id="24" name="圓角矩形 23"/>
          <p:cNvSpPr/>
          <p:nvPr/>
        </p:nvSpPr>
        <p:spPr>
          <a:xfrm>
            <a:off x="3404108" y="2369116"/>
            <a:ext cx="816910" cy="27248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圓角矩形 24"/>
          <p:cNvSpPr/>
          <p:nvPr/>
        </p:nvSpPr>
        <p:spPr>
          <a:xfrm>
            <a:off x="1514763" y="2733965"/>
            <a:ext cx="1219201" cy="31403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文字方塊 25"/>
          <p:cNvSpPr txBox="1"/>
          <p:nvPr/>
        </p:nvSpPr>
        <p:spPr>
          <a:xfrm>
            <a:off x="3739347" y="2641600"/>
            <a:ext cx="519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①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4138820" y="2683866"/>
            <a:ext cx="1393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 first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1048215" y="2606922"/>
            <a:ext cx="531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②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257" y="1659268"/>
            <a:ext cx="5158700" cy="3928732"/>
          </a:xfrm>
          <a:prstGeom prst="rect">
            <a:avLst/>
          </a:prstGeom>
        </p:spPr>
      </p:pic>
      <p:sp>
        <p:nvSpPr>
          <p:cNvPr id="29" name="文字方塊 28"/>
          <p:cNvSpPr txBox="1"/>
          <p:nvPr/>
        </p:nvSpPr>
        <p:spPr>
          <a:xfrm>
            <a:off x="9161851" y="3555291"/>
            <a:ext cx="550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③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30" name="圓角矩形 29"/>
          <p:cNvSpPr/>
          <p:nvPr/>
        </p:nvSpPr>
        <p:spPr>
          <a:xfrm>
            <a:off x="8403553" y="3625710"/>
            <a:ext cx="816910" cy="27248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文字方塊 30"/>
          <p:cNvSpPr txBox="1"/>
          <p:nvPr/>
        </p:nvSpPr>
        <p:spPr>
          <a:xfrm>
            <a:off x="9493971" y="3816192"/>
            <a:ext cx="2284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Change the number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976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Deck Build (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先拔掉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deck)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7400" y="1690688"/>
            <a:ext cx="8084127" cy="4354944"/>
          </a:xfrm>
          <a:prstGeom prst="rect">
            <a:avLst/>
          </a:prstGeo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049A9-17DD-4C74-B183-AF1BD191DFDC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</a:t>
            </a:r>
            <a:r>
              <a:rPr lang="zh-TW" altLang="en-US" dirty="0"/>
              <a:t> </a:t>
            </a:r>
            <a:r>
              <a:rPr lang="pt-BR" altLang="zh-TW" dirty="0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3528291" y="1948873"/>
            <a:ext cx="415636" cy="221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5578762" y="1303317"/>
            <a:ext cx="179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①②③④</a:t>
            </a:r>
            <a:endParaRPr lang="zh-TW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3528291" y="1487983"/>
            <a:ext cx="415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①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2083308" y="1948873"/>
            <a:ext cx="1066292" cy="221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1598399" y="1596076"/>
            <a:ext cx="535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②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223081" y="2003918"/>
            <a:ext cx="2050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Channel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473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Deck Build (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先拔掉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deck)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98371-CE4C-4C7E-96E0-7833696C0D38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</a:t>
            </a:r>
            <a:r>
              <a:rPr lang="zh-TW" altLang="en-US" dirty="0"/>
              <a:t> </a:t>
            </a:r>
            <a:r>
              <a:rPr lang="pt-BR" altLang="zh-TW" dirty="0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7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144" y="1659268"/>
            <a:ext cx="4620270" cy="1609950"/>
          </a:xfrm>
          <a:prstGeom prst="rect">
            <a:avLst/>
          </a:prstGeom>
        </p:spPr>
      </p:pic>
      <p:sp>
        <p:nvSpPr>
          <p:cNvPr id="13" name="圓角矩形 12"/>
          <p:cNvSpPr/>
          <p:nvPr/>
        </p:nvSpPr>
        <p:spPr>
          <a:xfrm>
            <a:off x="1455235" y="2526041"/>
            <a:ext cx="1066292" cy="221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809" y="1659268"/>
            <a:ext cx="4561867" cy="3900727"/>
          </a:xfrm>
          <a:prstGeom prst="rect">
            <a:avLst/>
          </a:prstGeom>
        </p:spPr>
      </p:pic>
      <p:sp>
        <p:nvSpPr>
          <p:cNvPr id="10" name="圓角矩形 9"/>
          <p:cNvSpPr/>
          <p:nvPr/>
        </p:nvSpPr>
        <p:spPr>
          <a:xfrm>
            <a:off x="6567563" y="4137461"/>
            <a:ext cx="415636" cy="221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圓角矩形 15"/>
          <p:cNvSpPr/>
          <p:nvPr/>
        </p:nvSpPr>
        <p:spPr>
          <a:xfrm>
            <a:off x="7172545" y="4441981"/>
            <a:ext cx="2248546" cy="23161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8432732" y="4072649"/>
            <a:ext cx="2974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the newest version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9774381" y="4834024"/>
            <a:ext cx="616527" cy="21826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圓角矩形 18"/>
          <p:cNvSpPr/>
          <p:nvPr/>
        </p:nvSpPr>
        <p:spPr>
          <a:xfrm>
            <a:off x="9012381" y="2537041"/>
            <a:ext cx="616527" cy="21826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文字方塊 19"/>
          <p:cNvSpPr txBox="1"/>
          <p:nvPr/>
        </p:nvSpPr>
        <p:spPr>
          <a:xfrm>
            <a:off x="8921171" y="2060020"/>
            <a:ext cx="519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①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9320644" y="2102286"/>
            <a:ext cx="1393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 first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10279451" y="4460454"/>
            <a:ext cx="550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③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8030905" y="3995705"/>
            <a:ext cx="531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  <a:latin typeface="Noto Sans CJK TC Bold" panose="020B0800000000000000" pitchFamily="34" charset="-120"/>
                <a:ea typeface="Noto Sans CJK TC Bold" panose="020B0800000000000000" pitchFamily="34" charset="-120"/>
              </a:rPr>
              <a:t>②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227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Deck Build(</a:t>
            </a:r>
            <a:r>
              <a:rPr lang="pt-BR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Gap8 bootloader)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8817"/>
          <a:stretch/>
        </p:blipFill>
        <p:spPr>
          <a:xfrm>
            <a:off x="838200" y="1828219"/>
            <a:ext cx="3198091" cy="3986631"/>
          </a:xfrm>
          <a:prstGeom prst="rect">
            <a:avLst/>
          </a:prstGeo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 dirty="0"/>
              <a:t>National Tsing Hua</a:t>
            </a:r>
            <a:r>
              <a:rPr lang="zh-TW" altLang="en-US" dirty="0"/>
              <a:t> </a:t>
            </a:r>
            <a:r>
              <a:rPr lang="pt-BR" altLang="zh-TW" dirty="0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8" name="圓角矩形 7"/>
          <p:cNvSpPr/>
          <p:nvPr/>
        </p:nvSpPr>
        <p:spPr>
          <a:xfrm>
            <a:off x="1394691" y="5357091"/>
            <a:ext cx="1745673" cy="22167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4248727" y="1828219"/>
            <a:ext cx="7786255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clone https://github.com/bitcraze/aideck-gap8-bootloader.git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 aideck-gap8-bootloader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pt-BR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cfloader flash aideck_gap8_wifi_img_streamer_with_ap.bin deck-bcAI:gap8-fw -w </a:t>
            </a:r>
            <a:r>
              <a:rPr lang="pt-BR" altLang="zh-TW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radio://0/90/2M/             (choose the correct channel)</a:t>
            </a:r>
            <a:endParaRPr lang="zh-TW" altLang="en-US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792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GPU Setup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altLang="zh-TW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cmd</a:t>
            </a:r>
            <a:endParaRPr lang="en-US" altLang="zh-TW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TW" dirty="0" err="1"/>
              <a:t>conda</a:t>
            </a:r>
            <a:r>
              <a:rPr lang="en-US" altLang="zh-TW" dirty="0"/>
              <a:t> create --name </a:t>
            </a:r>
            <a:r>
              <a:rPr lang="en-US" altLang="zh-TW" dirty="0" err="1"/>
              <a:t>tensorflow</a:t>
            </a:r>
            <a:r>
              <a:rPr lang="en-US" altLang="zh-TW" dirty="0"/>
              <a:t> python=3.7</a:t>
            </a:r>
          </a:p>
          <a:p>
            <a:pPr marL="514350" indent="-514350">
              <a:buFont typeface="+mj-lt"/>
              <a:buAutoNum type="arabicPeriod"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9803A-F713-4FDB-AE48-882BE3E129A2}" type="datetime1">
              <a:rPr lang="zh-TW" altLang="en-US" smtClean="0"/>
              <a:t>2023/8/16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altLang="zh-TW"/>
              <a:t>National Tsing Hua</a:t>
            </a:r>
            <a:r>
              <a:rPr lang="zh-TW" altLang="en-US"/>
              <a:t> </a:t>
            </a:r>
            <a:r>
              <a:rPr lang="pt-BR" altLang="zh-TW"/>
              <a:t>University Micro-Drone Lab.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666A1-E70F-44B0-8C98-9D6110FC5CED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73" y="2997130"/>
            <a:ext cx="5146285" cy="284025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074" y="3001852"/>
            <a:ext cx="5137726" cy="2835528"/>
          </a:xfrm>
          <a:prstGeom prst="rect">
            <a:avLst/>
          </a:prstGeom>
        </p:spPr>
      </p:pic>
      <p:sp>
        <p:nvSpPr>
          <p:cNvPr id="9" name="圓角矩形 8"/>
          <p:cNvSpPr/>
          <p:nvPr/>
        </p:nvSpPr>
        <p:spPr>
          <a:xfrm>
            <a:off x="1330036" y="3398982"/>
            <a:ext cx="1782619" cy="21243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6216074" y="5652510"/>
            <a:ext cx="868217" cy="1941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6761932" y="5563444"/>
            <a:ext cx="1736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輸入</a:t>
            </a:r>
            <a:r>
              <a:rPr lang="en-US" altLang="zh-TW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y</a:t>
            </a:r>
            <a:endParaRPr lang="zh-TW" altLang="en-US" sz="24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404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3050</TotalTime>
  <Words>633</Words>
  <Application>Microsoft Office PowerPoint</Application>
  <PresentationFormat>寬螢幕</PresentationFormat>
  <Paragraphs>147</Paragraphs>
  <Slides>19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6" baseType="lpstr">
      <vt:lpstr>Noto Sans CJK TC Bold</vt:lpstr>
      <vt:lpstr>標楷體</vt:lpstr>
      <vt:lpstr>Arial</vt:lpstr>
      <vt:lpstr>Calibri</vt:lpstr>
      <vt:lpstr>Calibri Light</vt:lpstr>
      <vt:lpstr>Times New Roman</vt:lpstr>
      <vt:lpstr>Office 佈景主題</vt:lpstr>
      <vt:lpstr>Crazyfiles Install Tutorial</vt:lpstr>
      <vt:lpstr>Cfclient</vt:lpstr>
      <vt:lpstr>Radio Channel Build</vt:lpstr>
      <vt:lpstr>Radio Channel Build</vt:lpstr>
      <vt:lpstr>Radio Channel Change</vt:lpstr>
      <vt:lpstr>AI Deck Build (先拔掉flow deck)</vt:lpstr>
      <vt:lpstr>AI Deck Build (先拔掉flow deck)</vt:lpstr>
      <vt:lpstr>AI Deck Build(Gap8 bootloader)</vt:lpstr>
      <vt:lpstr>Tensorflow GPU Setup</vt:lpstr>
      <vt:lpstr>Tensorflow GPU Setup</vt:lpstr>
      <vt:lpstr>Tensorflow GPU Setup</vt:lpstr>
      <vt:lpstr>Tensorflow GPU Setup</vt:lpstr>
      <vt:lpstr>Tensorflow GPU Setup</vt:lpstr>
      <vt:lpstr>Tensorflow GPU Setup</vt:lpstr>
      <vt:lpstr>Tensorflow GPU Setup</vt:lpstr>
      <vt:lpstr>Tensorflow GPU Setup</vt:lpstr>
      <vt:lpstr>Tensorflow GPU Setup</vt:lpstr>
      <vt:lpstr>Tensorflow GPU Setup</vt:lpstr>
      <vt:lpstr>Tensorflow GPU Setup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ccbmoon@gmail.com</dc:creator>
  <cp:lastModifiedBy>方凱 蕭</cp:lastModifiedBy>
  <cp:revision>27</cp:revision>
  <dcterms:created xsi:type="dcterms:W3CDTF">2023-06-30T12:46:33Z</dcterms:created>
  <dcterms:modified xsi:type="dcterms:W3CDTF">2023-08-16T00:16:45Z</dcterms:modified>
</cp:coreProperties>
</file>

<file path=docProps/thumbnail.jpeg>
</file>